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525"/>
    <a:srgbClr val="EE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7862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Presentacion de checkbus: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Quienes Somos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Romina: Diseño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Roman: Analista funcional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Desarrolador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Matias Desarrollador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TODO: PONER FOTOS DE CADA uno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94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aquí para pedir consejo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 una empresa confiable, el cual cumple con altos estándares de calidad en cada proyecto que entregamos. </a:t>
            </a:r>
            <a:b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Ahora, nos encontramos en un proceso de expansión en diferentes zonas del país, por lo que estamos en búsqueda de socios estratégicos en nuestros futuros proyectos; los cuales le aseguraran la rentabilidad esperada; generando valor agregado en el mercado.</a:t>
            </a:r>
            <a:b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98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manual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Tipeo de planIllas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 entre inspector Y COLECTIVERO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Ideas de foto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de boludos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 el video de colectiveros vs Inspector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Mujer que para el colectivo porque no le quería abrir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Foto DE ARHIVO DESORDENADO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44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Pictogramas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APK Mobile que usa el inspector que permite inspeccionar y anotar observaciones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Virtual Que en principio podría estar en las cabeceras de cada línea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 de administración  eficaz de una flota de transporte publico por medio de un conjunto de aplicaciones que interactúan entre si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bindando reportes, informes y datos estadisticos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herramienta de control al servicio de una flota de colectivos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451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Pictogramas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APK Mobile que usa el inspector que permite inspeccionar y anotar observaciones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Virtual Que en principio podría estar en las cabeceras de cada línea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 de administración  eficaz de una flota de transporte publico por medio de un conjunto de aplicaciones que interactúan entre si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bindando reportes, informes y datos estadisticos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herramienta de control al servicio de una flota de colectivos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515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17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Ojos de cielo es una competencia indirecta que informa al pasajero y a la empresa los horarios de cada colectivo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Las empresas de colectivo que relevamos lo sacaron por costo  y mantenimiento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 Manual: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04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Monetización: Brak Event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?????????????????????????????????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57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53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Proyección: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1)Lineas de larga distancia para el control de las dársenas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Expansión a todo el país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158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8625" y="248443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28625" y="1825625"/>
            <a:ext cx="11420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Checkbus-chofer_vs_inspector.mp4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-266007" y="5827676"/>
            <a:ext cx="13267111" cy="336082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360817" y="4128276"/>
            <a:ext cx="1694302" cy="2072427"/>
            <a:chOff x="3773795" y="4165600"/>
            <a:chExt cx="1694302" cy="2072427"/>
          </a:xfrm>
        </p:grpSpPr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73795" y="4165600"/>
              <a:ext cx="1694302" cy="169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4"/>
            <p:cNvSpPr txBox="1"/>
            <p:nvPr/>
          </p:nvSpPr>
          <p:spPr>
            <a:xfrm>
              <a:off x="4156717" y="5868695"/>
              <a:ext cx="9284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Román</a:t>
              </a:r>
              <a:endParaRPr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2451061" y="4128276"/>
            <a:ext cx="1694302" cy="2055802"/>
            <a:chOff x="1864039" y="4165600"/>
            <a:chExt cx="1694302" cy="2055802"/>
          </a:xfrm>
        </p:grpSpPr>
        <p:pic>
          <p:nvPicPr>
            <p:cNvPr id="100" name="Google Shape;10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64039" y="4165600"/>
              <a:ext cx="1694302" cy="169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 txBox="1"/>
            <p:nvPr/>
          </p:nvSpPr>
          <p:spPr>
            <a:xfrm>
              <a:off x="2347950" y="5852070"/>
              <a:ext cx="7264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Brian</a:t>
              </a:r>
              <a:endParaRPr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6529154" y="5814746"/>
            <a:ext cx="981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Romina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426798" y="5814746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Matías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2682" y="4105698"/>
            <a:ext cx="1694302" cy="169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7846" y="4083120"/>
            <a:ext cx="1694302" cy="169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D9E55B3-4AC3-4B38-A0F4-7DD92EEC4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3294"/>
            <a:ext cx="12192000" cy="3353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861647" y="4589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387600" y="990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136500" y="2988741"/>
            <a:ext cx="5919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Muchas gracias!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 descr="blob:https://web.whatsapp.com/77475ec8-f9fd-45dd-82fc-ae0e40ad97aa"/>
          <p:cNvSpPr/>
          <p:nvPr/>
        </p:nvSpPr>
        <p:spPr>
          <a:xfrm>
            <a:off x="1726467" y="1825625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1240160" y="1052366"/>
            <a:ext cx="8945101" cy="4774003"/>
            <a:chOff x="37058" y="951594"/>
            <a:chExt cx="8945101" cy="4774003"/>
          </a:xfrm>
        </p:grpSpPr>
        <p:sp>
          <p:nvSpPr>
            <p:cNvPr id="113" name="Google Shape;113;p15"/>
            <p:cNvSpPr/>
            <p:nvPr/>
          </p:nvSpPr>
          <p:spPr>
            <a:xfrm>
              <a:off x="2185671" y="355845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2575730" y="3894758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Poca precisión controles</a:t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250970" y="4515206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058" y="2394445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l="-25997" r="-25998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48256" y="4275304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27128" y="236867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4717187" y="2704978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Registros manuales</a:t>
              </a:r>
              <a:endParaRPr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045482" y="4247248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468586" y="355845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l="-14999" r="-14997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533885" y="4515206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185671" y="1184053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2575730" y="1520352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Situaciones limite</a:t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889713" y="1231003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>
              <a:hlinkClick r:id="rId5" action="ppaction://hlinkfile"/>
            </p:cNvPr>
            <p:cNvSpPr/>
            <p:nvPr/>
          </p:nvSpPr>
          <p:spPr>
            <a:xfrm>
              <a:off x="6468492" y="1231715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401373" y="951594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28625" y="453894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SITUACION ACTUAL</a:t>
            </a:r>
            <a: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PROPUESTA</a:t>
            </a:r>
            <a: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604" y="1985716"/>
            <a:ext cx="4614548" cy="369146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3582" y="1985716"/>
            <a:ext cx="4614331" cy="369146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PROPUESTA</a:t>
            </a:r>
            <a: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658" y="1509571"/>
            <a:ext cx="5904683" cy="47235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28625" y="248443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s-ES" b="0" dirty="0"/>
              <a:t>BENEFICIOS</a:t>
            </a:r>
            <a:endParaRPr b="0" dirty="0"/>
          </a:p>
        </p:txBody>
      </p:sp>
      <p:pic>
        <p:nvPicPr>
          <p:cNvPr id="166" name="Google Shape;166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48307" y="4553835"/>
            <a:ext cx="328500" cy="3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8"/>
          <p:cNvCxnSpPr/>
          <p:nvPr/>
        </p:nvCxnSpPr>
        <p:spPr>
          <a:xfrm>
            <a:off x="4800600" y="1741166"/>
            <a:ext cx="0" cy="45616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7483929" y="1757495"/>
            <a:ext cx="0" cy="45354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8"/>
          <p:cNvSpPr txBox="1"/>
          <p:nvPr/>
        </p:nvSpPr>
        <p:spPr>
          <a:xfrm>
            <a:off x="2299920" y="1804838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224042" y="1804838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Chofer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7991636" y="1828896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2251848" y="2654996"/>
            <a:ext cx="2577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mas simples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Mayor seguridad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Claridad en los registros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Evita conflictos con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chofer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5395978" y="2653127"/>
            <a:ext cx="2502886" cy="323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Reducción de demoras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Evita conflictos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 inspector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Horarios claros y exactos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8198949" y="2596825"/>
            <a:ext cx="2916600" cy="25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Registros en tiempo real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Reportes precisos y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configurables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Menor costo trabajo administrativo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764" y="2724247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528" y="2710595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771" y="364138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783" y="4554088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778" y="546679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3297" y="272424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865" y="3603481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8923" y="360348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3872" y="4553833"/>
            <a:ext cx="329984" cy="32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COMPETENCIA</a:t>
            </a:r>
            <a:endParaRPr b="0" dirty="0"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t="16832"/>
          <a:stretch/>
        </p:blipFill>
        <p:spPr>
          <a:xfrm>
            <a:off x="5236838" y="1720080"/>
            <a:ext cx="2125200" cy="11784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74" name="Google Shape;174;p19" descr="Resultado de imagen para ahi viene colectivos"/>
          <p:cNvPicPr preferRelativeResize="0"/>
          <p:nvPr/>
        </p:nvPicPr>
        <p:blipFill rotWithShape="1">
          <a:blip r:embed="rId4">
            <a:alphaModFix/>
          </a:blip>
          <a:srcRect l="760" t="3188" b="18177"/>
          <a:stretch/>
        </p:blipFill>
        <p:spPr>
          <a:xfrm>
            <a:off x="2393650" y="1721328"/>
            <a:ext cx="2147100" cy="1168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3490" y="1695896"/>
            <a:ext cx="2094600" cy="1177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cxnSp>
        <p:nvCxnSpPr>
          <p:cNvPr id="176" name="Google Shape;176;p19"/>
          <p:cNvCxnSpPr/>
          <p:nvPr/>
        </p:nvCxnSpPr>
        <p:spPr>
          <a:xfrm>
            <a:off x="4800600" y="1741166"/>
            <a:ext cx="0" cy="45616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19"/>
          <p:cNvCxnSpPr/>
          <p:nvPr/>
        </p:nvCxnSpPr>
        <p:spPr>
          <a:xfrm>
            <a:off x="7793054" y="1757495"/>
            <a:ext cx="0" cy="453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19"/>
          <p:cNvSpPr txBox="1"/>
          <p:nvPr/>
        </p:nvSpPr>
        <p:spPr>
          <a:xfrm>
            <a:off x="2389491" y="1560704"/>
            <a:ext cx="21471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¡Ahí viene! / Ojos del Cielo</a:t>
            </a:r>
            <a:endParaRPr sz="1200" dirty="0"/>
          </a:p>
        </p:txBody>
      </p:sp>
      <p:sp>
        <p:nvSpPr>
          <p:cNvPr id="179" name="Google Shape;179;p19"/>
          <p:cNvSpPr txBox="1"/>
          <p:nvPr/>
        </p:nvSpPr>
        <p:spPr>
          <a:xfrm>
            <a:off x="5223268" y="1560720"/>
            <a:ext cx="21471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Registro Manual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8172350" y="1560713"/>
            <a:ext cx="20946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CheckBus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698401" y="2701689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3707498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5155" y="425745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4809495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3867" y="315857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3711657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4261270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4810883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5910110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3156845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5155" y="535806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480533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535598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3708879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3160308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5270" y="4258151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5910111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590663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5360496"/>
            <a:ext cx="323036" cy="32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5418600" y="2640729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8571350" y="2579768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589548" y="248595"/>
            <a:ext cx="2129060" cy="114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MERCADO</a:t>
            </a:r>
            <a:endParaRPr b="0" dirty="0"/>
          </a:p>
        </p:txBody>
      </p:sp>
      <p:sp>
        <p:nvSpPr>
          <p:cNvPr id="208" name="Google Shape;208;p20"/>
          <p:cNvSpPr txBox="1"/>
          <p:nvPr/>
        </p:nvSpPr>
        <p:spPr>
          <a:xfrm>
            <a:off x="808275" y="2654650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$200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mensual por unidad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808275" y="3911738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91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Empresas en el AMBA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808275" y="5168825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100 unidades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promedio por empresa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28E9496-4568-4DF9-8865-7457C3F6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74" y="1393527"/>
            <a:ext cx="7472051" cy="4470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RELEVAMIENTO</a:t>
            </a:r>
            <a:endParaRPr b="0" dirty="0"/>
          </a:p>
        </p:txBody>
      </p:sp>
      <p:sp>
        <p:nvSpPr>
          <p:cNvPr id="217" name="Google Shape;217;p21"/>
          <p:cNvSpPr txBox="1">
            <a:spLocks noGrp="1"/>
          </p:cNvSpPr>
          <p:nvPr>
            <p:ph type="body" idx="1"/>
          </p:nvPr>
        </p:nvSpPr>
        <p:spPr>
          <a:xfrm>
            <a:off x="1175600" y="1737480"/>
            <a:ext cx="1142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 – Hugo Rosas, línea 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Chofer – Sebastián Cáceres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Recaudador – Matías Ruiz (Empresa línea 318 – Mitre)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 línea 113 Bernardino Rivadavia S.A.T.A. (San Justo)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 línea 55 Almafuerte S.A.T.A.C.I.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PROYECCION</a:t>
            </a:r>
            <a:endParaRPr sz="3200" b="0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24" name="Google Shape;22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8039" y="3330962"/>
            <a:ext cx="3854349" cy="2625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5" name="Google Shape;225;p22" descr="Imagen que contiene texto, mapa&#10;&#10;Descripción generada con confianza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4712" y="2412235"/>
            <a:ext cx="2678465" cy="3543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6" name="Google Shape;226;p22"/>
          <p:cNvSpPr txBox="1"/>
          <p:nvPr/>
        </p:nvSpPr>
        <p:spPr>
          <a:xfrm>
            <a:off x="7896253" y="3106924"/>
            <a:ext cx="327762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Metrobús</a:t>
            </a:r>
            <a:r>
              <a:rPr lang="es-A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 virtual</a:t>
            </a:r>
            <a:endParaRPr dirty="0"/>
          </a:p>
        </p:txBody>
      </p:sp>
      <p:sp>
        <p:nvSpPr>
          <p:cNvPr id="227" name="Google Shape;227;p22"/>
          <p:cNvSpPr txBox="1"/>
          <p:nvPr/>
        </p:nvSpPr>
        <p:spPr>
          <a:xfrm>
            <a:off x="4964712" y="842635"/>
            <a:ext cx="3804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Alianzas</a:t>
            </a:r>
            <a:r>
              <a:rPr lang="es-A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estratégicas: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Brasil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Chile</a:t>
            </a:r>
            <a:endParaRPr dirty="0"/>
          </a:p>
        </p:txBody>
      </p:sp>
      <p:pic>
        <p:nvPicPr>
          <p:cNvPr id="228" name="Google Shape;228;p22" descr="Imagen que contiene autobús, carretera, amarillo, ciel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7822" y="4362519"/>
            <a:ext cx="3351556" cy="1593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9" name="Google Shape;229;p22"/>
          <p:cNvSpPr txBox="1"/>
          <p:nvPr/>
        </p:nvSpPr>
        <p:spPr>
          <a:xfrm>
            <a:off x="787399" y="2213104"/>
            <a:ext cx="327762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Larga distancia: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Inspector virtual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473</Words>
  <Application>Microsoft Office PowerPoint</Application>
  <PresentationFormat>Panorámica</PresentationFormat>
  <Paragraphs>171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</vt:lpstr>
      <vt:lpstr>Tema de Office</vt:lpstr>
      <vt:lpstr>Presentación de PowerPoint</vt:lpstr>
      <vt:lpstr>SITUACION ACTUAL </vt:lpstr>
      <vt:lpstr>PROPUESTA </vt:lpstr>
      <vt:lpstr>PROPUESTA </vt:lpstr>
      <vt:lpstr>BENEFICIOS</vt:lpstr>
      <vt:lpstr>COMPETENCIA</vt:lpstr>
      <vt:lpstr>MERCADO</vt:lpstr>
      <vt:lpstr>RELEVAMIENTO</vt:lpstr>
      <vt:lpstr>PROYECCION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Matias</cp:lastModifiedBy>
  <cp:revision>5</cp:revision>
  <dcterms:modified xsi:type="dcterms:W3CDTF">2018-07-18T19:48:20Z</dcterms:modified>
</cp:coreProperties>
</file>